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82" r:id="rId9"/>
    <p:sldId id="287" r:id="rId10"/>
    <p:sldId id="280" r:id="rId11"/>
    <p:sldId id="288" r:id="rId12"/>
    <p:sldId id="283" r:id="rId13"/>
    <p:sldId id="284" r:id="rId14"/>
    <p:sldId id="285" r:id="rId15"/>
    <p:sldId id="278" r:id="rId16"/>
    <p:sldId id="279" r:id="rId17"/>
    <p:sldId id="286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5" d="100"/>
          <a:sy n="75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F4011-7FD9-41ED-9C22-C8A0A46390DC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51919-4B45-4B00-BB20-6FAD415921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262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B0233-547E-4F4A-935F-427AA291FBD6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DB0791-0E25-493A-AEFD-C522A923B557}" type="datetime1">
              <a:rPr lang="en-US" smtClean="0"/>
              <a:t>11/25/2024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7B49-8DB2-4348-A0F8-E0D14714788E}" type="datetime1">
              <a:rPr lang="en-US" smtClean="0"/>
              <a:t>11/25/2024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E680DB7-F7B7-4E29-B731-3F2DAE645899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GaImwD8fPQ" TargetMode="External"/><Relationship Id="rId2" Type="http://schemas.openxmlformats.org/officeDocument/2006/relationships/hyperlink" Target="https://www.youtube.com/watch?v=dam0GPOAvVI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bootstrap/bootstrap_ref_all_classes.asp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myspot.onrender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 Black" pitchFamily="34" charset="0"/>
              </a:rPr>
              <a:t>Front End Engineering-I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2195736" y="2852936"/>
            <a:ext cx="5112568" cy="28315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BookMySpot</a:t>
            </a:r>
            <a:r>
              <a:rPr lang="en-US" sz="2000" b="1" dirty="0"/>
              <a:t> – Movie Booking Website</a:t>
            </a:r>
          </a:p>
          <a:p>
            <a:endParaRPr lang="en-US" sz="2000" b="1" dirty="0"/>
          </a:p>
          <a:p>
            <a:r>
              <a:rPr lang="en-US" sz="2000" b="1" dirty="0"/>
              <a:t>Team Details:</a:t>
            </a:r>
          </a:p>
          <a:p>
            <a:r>
              <a:rPr lang="en-US" sz="2000" dirty="0" err="1"/>
              <a:t>Jobanpreet</a:t>
            </a:r>
            <a:r>
              <a:rPr lang="en-US" sz="2000" dirty="0"/>
              <a:t> Singh Gill – 2410990369</a:t>
            </a:r>
          </a:p>
          <a:p>
            <a:r>
              <a:rPr lang="en-US" sz="2000" dirty="0"/>
              <a:t>Kabirjeet Singh – 2410990370</a:t>
            </a:r>
          </a:p>
          <a:p>
            <a:r>
              <a:rPr lang="en-US" sz="2000" dirty="0"/>
              <a:t>Kanika Aggarwal – 2410990371</a:t>
            </a:r>
          </a:p>
          <a:p>
            <a:endParaRPr lang="en-US" sz="2000" dirty="0"/>
          </a:p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Faculty Coordinator:</a:t>
            </a:r>
            <a:endParaRPr lang="en-US" sz="2000" b="1" dirty="0"/>
          </a:p>
          <a:p>
            <a:r>
              <a:rPr lang="en-US" dirty="0">
                <a:solidFill>
                  <a:schemeClr val="bg1"/>
                </a:solidFill>
              </a:rPr>
              <a:t>Dr. Mohammad Shuaib Khan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8EA6E-9FBC-8BA7-699C-19E7254B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AAFF-F472-6BC3-F936-A06C20A2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688E0-FF85-39A1-EC8D-CDD96BD5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8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238B9-9D26-CBD4-44FC-CC7144F32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55126-AB89-ADE5-C46E-6029A0AA76F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E2F37-AAEF-9871-F5D4-19CC85D1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8401-631E-48F5-E283-BE9ED1DC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839"/>
            <a:ext cx="9144000" cy="587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4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4995-8DA8-B3C3-0086-887E8EE5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B9526-D19E-808F-5982-A0AE89B7D1C0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529162-77EF-F63D-21E3-B5A80E32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A9A7BF-71F7-7078-3A6B-9744B933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0" y="845423"/>
            <a:ext cx="9145880" cy="58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3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0A1B4-FA65-BDF7-5786-405A2294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18F1-5B9A-D16A-7AFA-1E86CBA469F2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A52842-D130-F25C-9DD4-5DCBDCA6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8E87-4DAE-343F-785D-3BB763FE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375"/>
            <a:ext cx="9144000" cy="12317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464780-48A6-B1B0-5370-FC9F5F117981}"/>
              </a:ext>
            </a:extLst>
          </p:cNvPr>
          <p:cNvCxnSpPr>
            <a:cxnSpLocks/>
          </p:cNvCxnSpPr>
          <p:nvPr/>
        </p:nvCxnSpPr>
        <p:spPr>
          <a:xfrm flipV="1">
            <a:off x="971600" y="1490254"/>
            <a:ext cx="0" cy="930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2744B18-A593-1F5A-8D2A-27DA44ED73DE}"/>
              </a:ext>
            </a:extLst>
          </p:cNvPr>
          <p:cNvSpPr txBox="1"/>
          <p:nvPr/>
        </p:nvSpPr>
        <p:spPr>
          <a:xfrm>
            <a:off x="179512" y="237808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Booking Confirmation Sent to Email Address.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5F7ED7-163D-7490-F00C-2F248B399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747413"/>
            <a:ext cx="5014520" cy="3841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F8C454-4F68-3170-97D8-A1D6DA861C7D}"/>
              </a:ext>
            </a:extLst>
          </p:cNvPr>
          <p:cNvSpPr txBox="1"/>
          <p:nvPr/>
        </p:nvSpPr>
        <p:spPr>
          <a:xfrm>
            <a:off x="827584" y="3473065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Email Confirmation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65B61B-112F-D106-41DE-8B35C060FF92}"/>
              </a:ext>
            </a:extLst>
          </p:cNvPr>
          <p:cNvCxnSpPr/>
          <p:nvPr/>
        </p:nvCxnSpPr>
        <p:spPr>
          <a:xfrm>
            <a:off x="2843808" y="3645024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2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5356-45A1-89DC-D229-BE611DE11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465C9A-FE0B-9AAE-3614-E26EE0A2E20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867523-5F81-684A-9B66-DE45095C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D6452-5F8B-F4B2-7079-CE08CAFA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86"/>
          <a:stretch/>
        </p:blipFill>
        <p:spPr>
          <a:xfrm>
            <a:off x="24264" y="2204864"/>
            <a:ext cx="9144000" cy="3950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58A84-B688-3879-2A03-42C101141F9D}"/>
              </a:ext>
            </a:extLst>
          </p:cNvPr>
          <p:cNvSpPr txBox="1"/>
          <p:nvPr/>
        </p:nvSpPr>
        <p:spPr>
          <a:xfrm>
            <a:off x="2267744" y="1196752"/>
            <a:ext cx="460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Hover Animation</a:t>
            </a:r>
          </a:p>
        </p:txBody>
      </p:sp>
    </p:spTree>
    <p:extLst>
      <p:ext uri="{BB962C8B-B14F-4D97-AF65-F5344CB8AC3E}">
        <p14:creationId xmlns:p14="http://schemas.microsoft.com/office/powerpoint/2010/main" val="31555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Project offers a modern ticketing solution with Bootstrap for responsive design and Flask for back-end functionality. Users can securely log in, browse, and book tickets with ease. Its user-friendly interface and dynamic content streamline cinema operations and enhance customer satisfaction across all devices.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While working on this project, we got an opportunity to learn about new concepts such as Flask.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4AFEA-2E27-D0CA-3B33-C43FE09D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 With Tim. (2021, February 1). 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Python website full tutorial - flask, authentication, databases &amp; more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[Video]. YouTube. 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https://www.youtube.com/watch?v=dam0GPOAvVI</a:t>
            </a:r>
            <a:endParaRPr lang="en-IN" sz="1800" u="sng" kern="100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Ved The Master. (2021, August 10). 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How to upload files/folders/projects on </a:t>
            </a:r>
            <a:r>
              <a:rPr lang="en-IN" sz="18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| Upload Project folder on </a:t>
            </a:r>
            <a:r>
              <a:rPr lang="en-IN" sz="18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(Simple Way)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[Video]. YouTube. 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https://www.youtube.com/watch?v=eGaImwD8fPQ</a:t>
            </a: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</a:pP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W3Schools.com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(n.d.). 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https://www.w3schools.com/bootstrap/bootstrap_ref_all_classes.asp</a:t>
            </a: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49B93-4BE1-5D4A-BAAB-6AFF9975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E206-00C9-F5AD-5074-B1EE1F83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6B72D4-28BF-04EA-DFD6-E7F0FA7F3174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Website Online Link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06269-9910-A28A-2AD6-E8310137F620}"/>
              </a:ext>
            </a:extLst>
          </p:cNvPr>
          <p:cNvSpPr/>
          <p:nvPr/>
        </p:nvSpPr>
        <p:spPr>
          <a:xfrm>
            <a:off x="395536" y="1196752"/>
            <a:ext cx="81369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BookMySpot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Online Link to be accessed on any device anytime:</a:t>
            </a:r>
          </a:p>
          <a:p>
            <a:r>
              <a:rPr lang="en-IN" sz="1800" u="sng" kern="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https://bookmyspot.onrender.com/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593F2-A8B5-48E9-17AB-C15F6F5C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3EF729-EB59-F068-EA24-5D511D97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Bonus Feature(optional)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6C53-469E-6128-E25F-E3A09815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Front End-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Bootstrap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	Back End-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FLASK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JavaScript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0D313-A277-ECAD-9250-D3F17D611C8A}"/>
              </a:ext>
            </a:extLst>
          </p:cNvPr>
          <p:cNvSpPr txBox="1"/>
          <p:nvPr/>
        </p:nvSpPr>
        <p:spPr>
          <a:xfrm>
            <a:off x="3149842" y="904364"/>
            <a:ext cx="2844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BookMySpot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1545E-906F-9B94-ADF3-52581680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645024"/>
            <a:ext cx="3744416" cy="270996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8AF6A-5637-1A97-3EDE-C88F7B2DC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352365-ED9D-34DF-C3ED-0734BEB5A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8" y="3608492"/>
            <a:ext cx="4296375" cy="2267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980728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Traditional methods of booking movie tickets are outdated, and many online platforms are cumbersome or not mobile-friendly. There’s a need for a lightweight, user-friendly, and responsive online booking platform that ensures a seamless experience for users while being simple enough for small cinemas to manage efficiently.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A group of people standing in a line outside a movie theater&#10;&#10;Description automatically generated">
            <a:extLst>
              <a:ext uri="{FF2B5EF4-FFF2-40B4-BE49-F238E27FC236}">
                <a16:creationId xmlns:a16="http://schemas.microsoft.com/office/drawing/2014/main" id="{1C76308A-7AC0-AE90-0D4A-BFBC04C59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5717"/>
            <a:ext cx="9144000" cy="321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27A7C1-5874-39C7-4D90-56FE6291B0CB}"/>
              </a:ext>
            </a:extLst>
          </p:cNvPr>
          <p:cNvSpPr txBox="1"/>
          <p:nvPr/>
        </p:nvSpPr>
        <p:spPr>
          <a:xfrm>
            <a:off x="2339752" y="6381328"/>
            <a:ext cx="6624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It is an AI generated Image – Generated by OpenAI’s Dall-E 3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D4DE3-71E3-09FD-5E08-91F4031B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The </a:t>
            </a:r>
            <a:r>
              <a:rPr lang="en-IN" sz="3200" b="1" dirty="0" err="1"/>
              <a:t>BookMySpot</a:t>
            </a:r>
            <a:r>
              <a:rPr lang="en-IN" sz="3200" dirty="0"/>
              <a:t> movie booking website uses Bootstrap for responsive front-end design and Flask for flexible back-end development, enabling efficient user authentication. Jinja integrates dynamic content within HTML templates, ensuring a seamless, interactive user experience across mobile and desktop platforms.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59D98-B7C8-96ED-1B66-9354DDDF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User 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Forgot Password with OTP verification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Sign-up/ Login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Password Encryption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Backend Server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Use of API to fetch movies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Responsive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803AC-A241-7AE4-A959-96AEB387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05F3F2-6CA4-8864-1FCB-C4CCDCE3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61140DA-1645-74A8-E43B-A61D4D5D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45422"/>
            <a:ext cx="9144001" cy="5876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0C380-5FAB-8A3E-0BFA-57F4E05A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D4936F-5B25-0AC9-F4E0-755D3AD0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845423"/>
            <a:ext cx="9180512" cy="58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A41E6-EE5D-0C49-710C-815FA6A2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7D5CA9-6872-02FA-785F-40C8561FFDF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43D36-7086-F0CF-4989-C804BD62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B33ED0-A2C8-DD85-597F-C2BF88CE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1"/>
            <a:ext cx="9144000" cy="58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1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</TotalTime>
  <Words>478</Words>
  <Application>Microsoft Office PowerPoint</Application>
  <PresentationFormat>On-screen Show (4:3)</PresentationFormat>
  <Paragraphs>93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Arial Black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Kabirjeet Singh</cp:lastModifiedBy>
  <cp:revision>41</cp:revision>
  <dcterms:created xsi:type="dcterms:W3CDTF">2022-12-12T14:14:34Z</dcterms:created>
  <dcterms:modified xsi:type="dcterms:W3CDTF">2024-11-25T08:42:00Z</dcterms:modified>
</cp:coreProperties>
</file>